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316" r:id="rId6"/>
    <p:sldId id="317" r:id="rId7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9"/>
    </p:embeddedFont>
    <p:embeddedFont>
      <p:font typeface="Londrina Solid" panose="020B0604020202020204" charset="0"/>
      <p:regular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2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 expression for all strings starts with ab and ends with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is.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aba*b*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ab(ab)*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ab(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a+b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)*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All of the mentioned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aba*b*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buFont typeface="+mj-lt"/>
              <a:buAutoNum type="alphaLcParenR"/>
            </a:pPr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regular expression allows for strings where the second 'b' occurs before the '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' sequence, which violates the requirement that the string must end with '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’.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 startAt="2"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ab(ab)*</a:t>
            </a:r>
            <a:r>
              <a:rPr lang="en-US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endParaRPr lang="en-US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 startAt="2"/>
            </a:pP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 rtl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regular expression allows for strings where the second 'b' occurs before the '</a:t>
            </a:r>
            <a:r>
              <a:rPr lang="en-US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</a:t>
            </a: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' sequence, which violates the requirement that the string must end with '</a:t>
            </a:r>
            <a:r>
              <a:rPr lang="en-US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'.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ab(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a+b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)*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buFont typeface="+mj-lt"/>
              <a:buAutoNum type="alphaLcParenR" startAt="3"/>
            </a:pPr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regular expression matches strings that start with "ab", followed by any combination of 'a' or 'b', and end with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regular expression ab(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a+b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)*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matches strings like "ab",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abbbba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ababbbbba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abbabbba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etc., where each string starts with "ab" and ends with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261</Words>
  <Application>Microsoft Office PowerPoint</Application>
  <PresentationFormat>On-screen Show (16:9)</PresentationFormat>
  <Paragraphs>35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2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30</cp:revision>
  <dcterms:modified xsi:type="dcterms:W3CDTF">2024-04-15T10:35:00Z</dcterms:modified>
</cp:coreProperties>
</file>